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63" r:id="rId2"/>
    <p:sldId id="472" r:id="rId3"/>
    <p:sldId id="478" r:id="rId4"/>
    <p:sldId id="473" r:id="rId5"/>
    <p:sldId id="479" r:id="rId6"/>
    <p:sldId id="480" r:id="rId7"/>
    <p:sldId id="481" r:id="rId8"/>
    <p:sldId id="477" r:id="rId9"/>
    <p:sldId id="487" r:id="rId10"/>
    <p:sldId id="488" r:id="rId11"/>
    <p:sldId id="489" r:id="rId12"/>
    <p:sldId id="490" r:id="rId13"/>
    <p:sldId id="491" r:id="rId14"/>
    <p:sldId id="492" r:id="rId15"/>
    <p:sldId id="493" r:id="rId16"/>
    <p:sldId id="486" r:id="rId17"/>
    <p:sldId id="494" r:id="rId18"/>
    <p:sldId id="495" r:id="rId19"/>
    <p:sldId id="496" r:id="rId20"/>
    <p:sldId id="497" r:id="rId21"/>
    <p:sldId id="4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 and Them" initials="UaT" lastIdx="1" clrIdx="0">
    <p:extLst>
      <p:ext uri="{19B8F6BF-5375-455C-9EA6-DF929625EA0E}">
        <p15:presenceInfo xmlns:p15="http://schemas.microsoft.com/office/powerpoint/2012/main" userId="48d74574e69806b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6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6" autoAdjust="0"/>
    <p:restoredTop sz="94660"/>
  </p:normalViewPr>
  <p:slideViewPr>
    <p:cSldViewPr snapToGrid="0">
      <p:cViewPr varScale="1">
        <p:scale>
          <a:sx n="91" d="100"/>
          <a:sy n="91" d="100"/>
        </p:scale>
        <p:origin x="312" y="-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75ad5470-956c-4c9b-903b-80af37579d44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www.e-sfera.hr/dodatni-digitalni-sadrzaji/75ad5470-956c-4c9b-903b-80af37579d44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76" y="805879"/>
            <a:ext cx="5311197" cy="12466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hr-HR" sz="2800" dirty="0"/>
            </a:br>
            <a:br>
              <a:rPr lang="hr-HR" sz="2800" dirty="0"/>
            </a:br>
            <a:r>
              <a:rPr lang="en-US" sz="2800" dirty="0"/>
              <a:t>Unit </a:t>
            </a:r>
            <a:r>
              <a:rPr lang="hr-HR" sz="2800" dirty="0"/>
              <a:t>2</a:t>
            </a:r>
            <a:r>
              <a:rPr lang="en-US" sz="2800" dirty="0"/>
              <a:t>: </a:t>
            </a:r>
            <a:r>
              <a:rPr lang="hr-HR" sz="2800" dirty="0" err="1"/>
              <a:t>Lesson</a:t>
            </a:r>
            <a:r>
              <a:rPr lang="hr-HR" sz="2800" dirty="0"/>
              <a:t> 6</a:t>
            </a:r>
            <a:br>
              <a:rPr lang="en-US" sz="2800" dirty="0"/>
            </a:br>
            <a:br>
              <a:rPr lang="en-US" sz="2800" dirty="0"/>
            </a:br>
            <a:br>
              <a:rPr lang="hr-HR" sz="2800" dirty="0"/>
            </a:br>
            <a:r>
              <a:rPr lang="hr-HR" dirty="0"/>
              <a:t>A </a:t>
            </a:r>
            <a:r>
              <a:rPr lang="hr-HR" dirty="0" err="1"/>
              <a:t>field</a:t>
            </a:r>
            <a:r>
              <a:rPr lang="hr-HR" dirty="0"/>
              <a:t> </a:t>
            </a:r>
            <a:r>
              <a:rPr lang="hr-HR" dirty="0" err="1"/>
              <a:t>trip</a:t>
            </a:r>
            <a:r>
              <a:rPr lang="en-US" dirty="0"/>
              <a:t> </a:t>
            </a:r>
            <a:r>
              <a:rPr lang="hr-HR" dirty="0"/>
              <a:t>	</a:t>
            </a: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36" y="1329911"/>
            <a:ext cx="4083323" cy="5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99E9BC0-D765-4564-9FB8-436880F77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284"/>
            <a:ext cx="12192000" cy="407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9176486-E92B-47B7-89C8-4FDBC3CC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5" y="128336"/>
            <a:ext cx="8470232" cy="277009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981B3A8-58A7-4BFC-90CE-97775D0D3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95" y="3215772"/>
            <a:ext cx="12192000" cy="351389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2AAA572-E90C-41BF-A555-6EDB4D0E2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225" y="1521442"/>
            <a:ext cx="4153480" cy="1562318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B038C000-9693-4854-B93D-86FC9AA11B75}"/>
              </a:ext>
            </a:extLst>
          </p:cNvPr>
          <p:cNvSpPr txBox="1"/>
          <p:nvPr/>
        </p:nvSpPr>
        <p:spPr>
          <a:xfrm>
            <a:off x="4195011" y="5951949"/>
            <a:ext cx="148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66FF"/>
                </a:solidFill>
              </a:rPr>
              <a:t>tried</a:t>
            </a:r>
            <a:endParaRPr lang="hr-HR" b="1" dirty="0">
              <a:solidFill>
                <a:srgbClr val="FF66FF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A6DC2BA5-4984-4F2A-A6D5-706196893CD4}"/>
              </a:ext>
            </a:extLst>
          </p:cNvPr>
          <p:cNvSpPr txBox="1"/>
          <p:nvPr/>
        </p:nvSpPr>
        <p:spPr>
          <a:xfrm>
            <a:off x="4206240" y="5589105"/>
            <a:ext cx="148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66FF"/>
                </a:solidFill>
              </a:rPr>
              <a:t>cleaned</a:t>
            </a:r>
            <a:endParaRPr lang="hr-HR" b="1" dirty="0">
              <a:solidFill>
                <a:srgbClr val="FF66FF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87A3AAA3-42D3-4276-BA2C-9CD5F7E2B111}"/>
              </a:ext>
            </a:extLst>
          </p:cNvPr>
          <p:cNvSpPr txBox="1"/>
          <p:nvPr/>
        </p:nvSpPr>
        <p:spPr>
          <a:xfrm>
            <a:off x="4195011" y="5155920"/>
            <a:ext cx="148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66FF"/>
                </a:solidFill>
              </a:rPr>
              <a:t>called</a:t>
            </a:r>
            <a:endParaRPr lang="hr-HR" b="1" dirty="0">
              <a:solidFill>
                <a:srgbClr val="FF66FF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FB5B033-8958-4197-BFCB-D7DB2F2D1D79}"/>
              </a:ext>
            </a:extLst>
          </p:cNvPr>
          <p:cNvSpPr txBox="1"/>
          <p:nvPr/>
        </p:nvSpPr>
        <p:spPr>
          <a:xfrm>
            <a:off x="755904" y="6150548"/>
            <a:ext cx="148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66FF"/>
                </a:solidFill>
              </a:rPr>
              <a:t>loooked</a:t>
            </a:r>
            <a:endParaRPr lang="hr-HR" b="1" dirty="0">
              <a:solidFill>
                <a:srgbClr val="FF66FF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915A70D-EB6C-4AA2-B40C-D47A7E155021}"/>
              </a:ext>
            </a:extLst>
          </p:cNvPr>
          <p:cNvSpPr txBox="1"/>
          <p:nvPr/>
        </p:nvSpPr>
        <p:spPr>
          <a:xfrm>
            <a:off x="755904" y="5688883"/>
            <a:ext cx="148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66FF"/>
                </a:solidFill>
              </a:rPr>
              <a:t>stopped</a:t>
            </a:r>
            <a:endParaRPr lang="hr-HR" b="1" dirty="0">
              <a:solidFill>
                <a:srgbClr val="FF66FF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94490C55-D203-46E1-9DF4-2DF23B1D74AC}"/>
              </a:ext>
            </a:extLst>
          </p:cNvPr>
          <p:cNvSpPr txBox="1"/>
          <p:nvPr/>
        </p:nvSpPr>
        <p:spPr>
          <a:xfrm>
            <a:off x="719328" y="5227218"/>
            <a:ext cx="1944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66FF"/>
                </a:solidFill>
              </a:rPr>
              <a:t>walked</a:t>
            </a:r>
            <a:endParaRPr lang="hr-HR" b="1" dirty="0">
              <a:solidFill>
                <a:srgbClr val="FF66FF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08542BBA-78A9-4F0B-B2D7-87E9DB3D3252}"/>
              </a:ext>
            </a:extLst>
          </p:cNvPr>
          <p:cNvSpPr txBox="1"/>
          <p:nvPr/>
        </p:nvSpPr>
        <p:spPr>
          <a:xfrm>
            <a:off x="9095232" y="5596351"/>
            <a:ext cx="148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66FF"/>
                </a:solidFill>
              </a:rPr>
              <a:t>wanted</a:t>
            </a:r>
            <a:endParaRPr lang="hr-HR" b="1" dirty="0">
              <a:solidFill>
                <a:srgbClr val="FF66FF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503533B7-1A7E-443A-8A43-6658DE32E79C}"/>
              </a:ext>
            </a:extLst>
          </p:cNvPr>
          <p:cNvSpPr txBox="1"/>
          <p:nvPr/>
        </p:nvSpPr>
        <p:spPr>
          <a:xfrm>
            <a:off x="9064752" y="5105725"/>
            <a:ext cx="148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66FF"/>
                </a:solidFill>
              </a:rPr>
              <a:t>started</a:t>
            </a:r>
            <a:endParaRPr lang="hr-HR" b="1" dirty="0">
              <a:solidFill>
                <a:srgbClr val="FF66FF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F5A08816-7D90-4E3B-91F7-62ABA46D0BDA}"/>
              </a:ext>
            </a:extLst>
          </p:cNvPr>
          <p:cNvSpPr txBox="1"/>
          <p:nvPr/>
        </p:nvSpPr>
        <p:spPr>
          <a:xfrm>
            <a:off x="9064752" y="6050770"/>
            <a:ext cx="148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66FF"/>
                </a:solidFill>
              </a:rPr>
              <a:t>hated</a:t>
            </a:r>
            <a:endParaRPr lang="hr-HR" b="1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92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50B213E-A021-48E7-97FB-6BBCCCFD8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155"/>
            <a:ext cx="12192000" cy="452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B0C26891-EDF2-42B9-B9FD-DB56F9D76168}"/>
              </a:ext>
            </a:extLst>
          </p:cNvPr>
          <p:cNvSpPr txBox="1"/>
          <p:nvPr/>
        </p:nvSpPr>
        <p:spPr>
          <a:xfrm>
            <a:off x="433137" y="144379"/>
            <a:ext cx="1675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/>
              <a:t>Workbook</a:t>
            </a:r>
            <a:r>
              <a:rPr lang="hr-HR" dirty="0"/>
              <a:t> p. 27</a:t>
            </a:r>
            <a:endParaRPr lang="hr-HR" b="1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9C63232-DBC5-4552-8E6C-68A395789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743"/>
            <a:ext cx="12175957" cy="554941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502326F-E30C-49E4-870E-84EB7D723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502" y="905213"/>
            <a:ext cx="9687105" cy="5869559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04717181-E9E5-4A6B-84FD-56426557B16E}"/>
              </a:ext>
            </a:extLst>
          </p:cNvPr>
          <p:cNvSpPr txBox="1"/>
          <p:nvPr/>
        </p:nvSpPr>
        <p:spPr>
          <a:xfrm>
            <a:off x="1958902" y="4170281"/>
            <a:ext cx="150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rgbClr val="FF66FF"/>
                </a:solidFill>
              </a:rPr>
              <a:t>sleeping </a:t>
            </a:r>
            <a:r>
              <a:rPr lang="hr-HR" sz="2000" dirty="0" err="1">
                <a:solidFill>
                  <a:srgbClr val="FF66FF"/>
                </a:solidFill>
              </a:rPr>
              <a:t>bag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019ECBEE-8F3B-43FF-B4C8-1E91A354BE3A}"/>
              </a:ext>
            </a:extLst>
          </p:cNvPr>
          <p:cNvSpPr txBox="1"/>
          <p:nvPr/>
        </p:nvSpPr>
        <p:spPr>
          <a:xfrm>
            <a:off x="5809490" y="4508460"/>
            <a:ext cx="1487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solidFill>
                  <a:srgbClr val="FF66FF"/>
                </a:solidFill>
              </a:rPr>
              <a:t>sunscreen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2F97DF50-5375-49B3-B0F3-B429A36E6421}"/>
              </a:ext>
            </a:extLst>
          </p:cNvPr>
          <p:cNvSpPr txBox="1"/>
          <p:nvPr/>
        </p:nvSpPr>
        <p:spPr>
          <a:xfrm>
            <a:off x="1977188" y="5909929"/>
            <a:ext cx="1487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solidFill>
                  <a:srgbClr val="FF66FF"/>
                </a:solidFill>
              </a:rPr>
              <a:t>first</a:t>
            </a:r>
            <a:r>
              <a:rPr lang="hr-HR" sz="2000" dirty="0">
                <a:solidFill>
                  <a:srgbClr val="FF66FF"/>
                </a:solidFill>
              </a:rPr>
              <a:t> </a:t>
            </a:r>
            <a:r>
              <a:rPr lang="hr-HR" sz="2000" dirty="0" err="1">
                <a:solidFill>
                  <a:srgbClr val="FF66FF"/>
                </a:solidFill>
              </a:rPr>
              <a:t>aid</a:t>
            </a:r>
            <a:r>
              <a:rPr lang="hr-HR" sz="2000" dirty="0">
                <a:solidFill>
                  <a:srgbClr val="FF66FF"/>
                </a:solidFill>
              </a:rPr>
              <a:t> kit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CD0669EA-69D6-4872-B0A4-DF2C2A84548E}"/>
              </a:ext>
            </a:extLst>
          </p:cNvPr>
          <p:cNvSpPr txBox="1"/>
          <p:nvPr/>
        </p:nvSpPr>
        <p:spPr>
          <a:xfrm>
            <a:off x="2826538" y="5552677"/>
            <a:ext cx="1487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solidFill>
                  <a:srgbClr val="FF66FF"/>
                </a:solidFill>
              </a:rPr>
              <a:t>compass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7905E729-6CE2-4746-96B9-3AB0549D6FB9}"/>
              </a:ext>
            </a:extLst>
          </p:cNvPr>
          <p:cNvSpPr txBox="1"/>
          <p:nvPr/>
        </p:nvSpPr>
        <p:spPr>
          <a:xfrm>
            <a:off x="2082826" y="5232533"/>
            <a:ext cx="1487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solidFill>
                  <a:srgbClr val="FF66FF"/>
                </a:solidFill>
              </a:rPr>
              <a:t>matches</a:t>
            </a:r>
            <a:endParaRPr lang="hr-HR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2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FC775A5-9ED7-46F8-A0BC-508F99C48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0" y="995330"/>
            <a:ext cx="12192000" cy="4754880"/>
          </a:xfrm>
          <a:prstGeom prst="rect">
            <a:avLst/>
          </a:prstGeom>
        </p:spPr>
      </p:pic>
      <p:sp>
        <p:nvSpPr>
          <p:cNvPr id="6" name="Znak oduzimanja 5">
            <a:extLst>
              <a:ext uri="{FF2B5EF4-FFF2-40B4-BE49-F238E27FC236}">
                <a16:creationId xmlns:a16="http://schemas.microsoft.com/office/drawing/2014/main" id="{52E16BF9-DE2C-4447-A5AB-ED924518CDE2}"/>
              </a:ext>
            </a:extLst>
          </p:cNvPr>
          <p:cNvSpPr/>
          <p:nvPr/>
        </p:nvSpPr>
        <p:spPr>
          <a:xfrm>
            <a:off x="2523744" y="3048000"/>
            <a:ext cx="487680" cy="45719"/>
          </a:xfrm>
          <a:prstGeom prst="mathMinus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Znak oduzimanja 8">
            <a:extLst>
              <a:ext uri="{FF2B5EF4-FFF2-40B4-BE49-F238E27FC236}">
                <a16:creationId xmlns:a16="http://schemas.microsoft.com/office/drawing/2014/main" id="{AC9644B6-3DFF-45A6-8C5B-F9311A3D8A15}"/>
              </a:ext>
            </a:extLst>
          </p:cNvPr>
          <p:cNvSpPr/>
          <p:nvPr/>
        </p:nvSpPr>
        <p:spPr>
          <a:xfrm>
            <a:off x="8833104" y="2959607"/>
            <a:ext cx="1432560" cy="134112"/>
          </a:xfrm>
          <a:prstGeom prst="mathMinus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Znak oduzimanja 9">
            <a:extLst>
              <a:ext uri="{FF2B5EF4-FFF2-40B4-BE49-F238E27FC236}">
                <a16:creationId xmlns:a16="http://schemas.microsoft.com/office/drawing/2014/main" id="{A925B7AC-898D-49B2-88E9-8F0279D837FB}"/>
              </a:ext>
            </a:extLst>
          </p:cNvPr>
          <p:cNvSpPr/>
          <p:nvPr/>
        </p:nvSpPr>
        <p:spPr>
          <a:xfrm>
            <a:off x="2279904" y="3590544"/>
            <a:ext cx="487680" cy="45719"/>
          </a:xfrm>
          <a:prstGeom prst="mathMinus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Znak oduzimanja 10">
            <a:extLst>
              <a:ext uri="{FF2B5EF4-FFF2-40B4-BE49-F238E27FC236}">
                <a16:creationId xmlns:a16="http://schemas.microsoft.com/office/drawing/2014/main" id="{A44A8874-4EE3-4249-BCAC-E7AA5DEEADD4}"/>
              </a:ext>
            </a:extLst>
          </p:cNvPr>
          <p:cNvSpPr/>
          <p:nvPr/>
        </p:nvSpPr>
        <p:spPr>
          <a:xfrm>
            <a:off x="10783824" y="3544825"/>
            <a:ext cx="487680" cy="45719"/>
          </a:xfrm>
          <a:prstGeom prst="mathMinus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Znak oduzimanja 11">
            <a:extLst>
              <a:ext uri="{FF2B5EF4-FFF2-40B4-BE49-F238E27FC236}">
                <a16:creationId xmlns:a16="http://schemas.microsoft.com/office/drawing/2014/main" id="{6A3311E5-2F76-4C1F-BD55-4CAD1529C35C}"/>
              </a:ext>
            </a:extLst>
          </p:cNvPr>
          <p:cNvSpPr/>
          <p:nvPr/>
        </p:nvSpPr>
        <p:spPr>
          <a:xfrm>
            <a:off x="4773168" y="4041648"/>
            <a:ext cx="487680" cy="45719"/>
          </a:xfrm>
          <a:prstGeom prst="mathMinus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Znak oduzimanja 12">
            <a:extLst>
              <a:ext uri="{FF2B5EF4-FFF2-40B4-BE49-F238E27FC236}">
                <a16:creationId xmlns:a16="http://schemas.microsoft.com/office/drawing/2014/main" id="{6EB5CFA6-8EC1-4A23-A949-97CEF4A82E3D}"/>
              </a:ext>
            </a:extLst>
          </p:cNvPr>
          <p:cNvSpPr/>
          <p:nvPr/>
        </p:nvSpPr>
        <p:spPr>
          <a:xfrm>
            <a:off x="9061704" y="4064507"/>
            <a:ext cx="487680" cy="45719"/>
          </a:xfrm>
          <a:prstGeom prst="mathMinus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Znak oduzimanja 13">
            <a:extLst>
              <a:ext uri="{FF2B5EF4-FFF2-40B4-BE49-F238E27FC236}">
                <a16:creationId xmlns:a16="http://schemas.microsoft.com/office/drawing/2014/main" id="{ED307842-35FF-476C-B79D-0C7BA73316EB}"/>
              </a:ext>
            </a:extLst>
          </p:cNvPr>
          <p:cNvSpPr/>
          <p:nvPr/>
        </p:nvSpPr>
        <p:spPr>
          <a:xfrm>
            <a:off x="4175760" y="4517136"/>
            <a:ext cx="487680" cy="45719"/>
          </a:xfrm>
          <a:prstGeom prst="mathMinus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Znak oduzimanja 14">
            <a:extLst>
              <a:ext uri="{FF2B5EF4-FFF2-40B4-BE49-F238E27FC236}">
                <a16:creationId xmlns:a16="http://schemas.microsoft.com/office/drawing/2014/main" id="{231BE8BE-30F1-4930-8520-8E3C88A7AEBF}"/>
              </a:ext>
            </a:extLst>
          </p:cNvPr>
          <p:cNvSpPr/>
          <p:nvPr/>
        </p:nvSpPr>
        <p:spPr>
          <a:xfrm>
            <a:off x="6662928" y="4562855"/>
            <a:ext cx="487680" cy="45719"/>
          </a:xfrm>
          <a:prstGeom prst="mathMinus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Znak oduzimanja 15">
            <a:extLst>
              <a:ext uri="{FF2B5EF4-FFF2-40B4-BE49-F238E27FC236}">
                <a16:creationId xmlns:a16="http://schemas.microsoft.com/office/drawing/2014/main" id="{430A45F7-AD1F-4103-9899-2DF90D603982}"/>
              </a:ext>
            </a:extLst>
          </p:cNvPr>
          <p:cNvSpPr/>
          <p:nvPr/>
        </p:nvSpPr>
        <p:spPr>
          <a:xfrm>
            <a:off x="1944624" y="5044440"/>
            <a:ext cx="487680" cy="45719"/>
          </a:xfrm>
          <a:prstGeom prst="mathMinus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B6802C2C-0727-4629-BD85-9734C3B0882C}"/>
              </a:ext>
            </a:extLst>
          </p:cNvPr>
          <p:cNvSpPr txBox="1"/>
          <p:nvPr/>
        </p:nvSpPr>
        <p:spPr>
          <a:xfrm>
            <a:off x="9034272" y="3613403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66FF"/>
                </a:solidFill>
              </a:rPr>
              <a:t>some </a:t>
            </a:r>
            <a:r>
              <a:rPr lang="hr-HR" sz="2400" i="1" dirty="0" err="1">
                <a:solidFill>
                  <a:srgbClr val="FF66FF"/>
                </a:solidFill>
              </a:rPr>
              <a:t>noise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139131A1-39E7-41FA-AD4D-6A382662BFA2}"/>
              </a:ext>
            </a:extLst>
          </p:cNvPr>
          <p:cNvSpPr txBox="1"/>
          <p:nvPr/>
        </p:nvSpPr>
        <p:spPr>
          <a:xfrm>
            <a:off x="4632960" y="3541669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fire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F124E59C-81C9-4099-9E42-5B3E29598636}"/>
              </a:ext>
            </a:extLst>
          </p:cNvPr>
          <p:cNvSpPr txBox="1"/>
          <p:nvPr/>
        </p:nvSpPr>
        <p:spPr>
          <a:xfrm>
            <a:off x="10783824" y="30480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camp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5A62C7AC-6B04-4117-9618-3FFC6BC641F5}"/>
              </a:ext>
            </a:extLst>
          </p:cNvPr>
          <p:cNvSpPr txBox="1"/>
          <p:nvPr/>
        </p:nvSpPr>
        <p:spPr>
          <a:xfrm>
            <a:off x="1976489" y="2992626"/>
            <a:ext cx="101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hours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E6560089-5523-4FEF-9486-EDDD9B0A94DA}"/>
              </a:ext>
            </a:extLst>
          </p:cNvPr>
          <p:cNvSpPr txBox="1"/>
          <p:nvPr/>
        </p:nvSpPr>
        <p:spPr>
          <a:xfrm>
            <a:off x="8534400" y="2497942"/>
            <a:ext cx="2737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early</a:t>
            </a:r>
            <a:r>
              <a:rPr lang="hr-HR" sz="2400" i="1" dirty="0">
                <a:solidFill>
                  <a:srgbClr val="FF66FF"/>
                </a:solidFill>
              </a:rPr>
              <a:t> </a:t>
            </a:r>
            <a:r>
              <a:rPr lang="hr-HR" sz="2400" i="1" dirty="0" err="1">
                <a:solidFill>
                  <a:srgbClr val="FF66FF"/>
                </a:solidFill>
              </a:rPr>
              <a:t>in</a:t>
            </a:r>
            <a:r>
              <a:rPr lang="hr-HR" sz="2400" i="1" dirty="0">
                <a:solidFill>
                  <a:srgbClr val="FF66FF"/>
                </a:solidFill>
              </a:rPr>
              <a:t> </a:t>
            </a:r>
            <a:r>
              <a:rPr lang="hr-HR" sz="2400" i="1" dirty="0" err="1">
                <a:solidFill>
                  <a:srgbClr val="FF66FF"/>
                </a:solidFill>
              </a:rPr>
              <a:t>the</a:t>
            </a:r>
            <a:r>
              <a:rPr lang="hr-HR" sz="2400" i="1" dirty="0">
                <a:solidFill>
                  <a:srgbClr val="FF66FF"/>
                </a:solidFill>
              </a:rPr>
              <a:t> </a:t>
            </a:r>
            <a:r>
              <a:rPr lang="hr-HR" sz="2400" i="1" dirty="0" err="1">
                <a:solidFill>
                  <a:srgbClr val="FF66FF"/>
                </a:solidFill>
              </a:rPr>
              <a:t>morning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8CAEE1BF-430C-4E47-9492-BFA607861B53}"/>
              </a:ext>
            </a:extLst>
          </p:cNvPr>
          <p:cNvSpPr txBox="1"/>
          <p:nvPr/>
        </p:nvSpPr>
        <p:spPr>
          <a:xfrm>
            <a:off x="2432304" y="2497942"/>
            <a:ext cx="101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foot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EDAF50B4-B1D8-460E-9BDF-C5E6320164AF}"/>
              </a:ext>
            </a:extLst>
          </p:cNvPr>
          <p:cNvSpPr txBox="1"/>
          <p:nvPr/>
        </p:nvSpPr>
        <p:spPr>
          <a:xfrm>
            <a:off x="6644640" y="4063692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leg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F64F3803-0E0F-4455-9A2C-86CFBF1B6306}"/>
              </a:ext>
            </a:extLst>
          </p:cNvPr>
          <p:cNvSpPr txBox="1"/>
          <p:nvPr/>
        </p:nvSpPr>
        <p:spPr>
          <a:xfrm>
            <a:off x="3776737" y="4003334"/>
            <a:ext cx="981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66FF"/>
                </a:solidFill>
              </a:rPr>
              <a:t>hole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2CFD6400-CE23-4DB2-AB83-6CF14F0F1046}"/>
              </a:ext>
            </a:extLst>
          </p:cNvPr>
          <p:cNvSpPr txBox="1"/>
          <p:nvPr/>
        </p:nvSpPr>
        <p:spPr>
          <a:xfrm>
            <a:off x="1786128" y="4521815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dog</a:t>
            </a:r>
            <a:endParaRPr lang="hr-HR" i="1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26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19DD283-5456-4D5E-A3AF-2621D8890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790" y="104530"/>
            <a:ext cx="6648940" cy="664894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04164EE-AE46-419F-8016-87086C87B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8" y="942409"/>
            <a:ext cx="11907912" cy="581106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7525282B-EC35-4D56-9282-6DF4E058E8CA}"/>
              </a:ext>
            </a:extLst>
          </p:cNvPr>
          <p:cNvSpPr txBox="1"/>
          <p:nvPr/>
        </p:nvSpPr>
        <p:spPr>
          <a:xfrm>
            <a:off x="2246818" y="6172002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pain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91E836D-F80D-417A-B03C-DDC2BDAF3F8C}"/>
              </a:ext>
            </a:extLst>
          </p:cNvPr>
          <p:cNvSpPr txBox="1"/>
          <p:nvPr/>
        </p:nvSpPr>
        <p:spPr>
          <a:xfrm>
            <a:off x="6238044" y="5654678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get</a:t>
            </a:r>
            <a:r>
              <a:rPr lang="hr-HR" sz="2400" i="1" dirty="0">
                <a:solidFill>
                  <a:srgbClr val="FF66FF"/>
                </a:solidFill>
              </a:rPr>
              <a:t> </a:t>
            </a:r>
            <a:r>
              <a:rPr lang="hr-HR" sz="2400" i="1" dirty="0" err="1">
                <a:solidFill>
                  <a:srgbClr val="FF66FF"/>
                </a:solidFill>
              </a:rPr>
              <a:t>lost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B1E639B-9225-4EE6-A7A5-DFBAF61A47DC}"/>
              </a:ext>
            </a:extLst>
          </p:cNvPr>
          <p:cNvSpPr txBox="1"/>
          <p:nvPr/>
        </p:nvSpPr>
        <p:spPr>
          <a:xfrm>
            <a:off x="5070589" y="5155417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search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C1D559F6-2B03-4413-B119-9A665F7FD49F}"/>
              </a:ext>
            </a:extLst>
          </p:cNvPr>
          <p:cNvSpPr txBox="1"/>
          <p:nvPr/>
        </p:nvSpPr>
        <p:spPr>
          <a:xfrm>
            <a:off x="5567894" y="4664112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faithful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D2527DC-FD4C-4268-B525-292392022AB3}"/>
              </a:ext>
            </a:extLst>
          </p:cNvPr>
          <p:cNvSpPr txBox="1"/>
          <p:nvPr/>
        </p:nvSpPr>
        <p:spPr>
          <a:xfrm>
            <a:off x="5567894" y="4164851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follow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B6F5C750-D14C-4C1D-B069-C1CFC7ABEFDF}"/>
              </a:ext>
            </a:extLst>
          </p:cNvPr>
          <p:cNvSpPr txBox="1"/>
          <p:nvPr/>
        </p:nvSpPr>
        <p:spPr>
          <a:xfrm>
            <a:off x="7733353" y="3703186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trapped</a:t>
            </a:r>
            <a:endParaRPr lang="hr-HR" i="1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8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BEDE984-8133-41D8-88DE-F0D6D4A16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4" y="0"/>
            <a:ext cx="12192000" cy="494694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C50482B-4F9B-4B0B-8D5B-9717EC4D5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110" y="4807139"/>
            <a:ext cx="7017779" cy="184397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C3F71E58-3144-4C7C-B014-8D614EF5B285}"/>
              </a:ext>
            </a:extLst>
          </p:cNvPr>
          <p:cNvSpPr txBox="1"/>
          <p:nvPr/>
        </p:nvSpPr>
        <p:spPr>
          <a:xfrm>
            <a:off x="4361788" y="3010059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died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06A6495-92E5-40CF-B8FF-F6F9A07AD7B0}"/>
              </a:ext>
            </a:extLst>
          </p:cNvPr>
          <p:cNvSpPr txBox="1"/>
          <p:nvPr/>
        </p:nvSpPr>
        <p:spPr>
          <a:xfrm>
            <a:off x="433981" y="3286397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played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3D8F921-FC2F-4029-B2BB-A70E6341C70A}"/>
              </a:ext>
            </a:extLst>
          </p:cNvPr>
          <p:cNvSpPr txBox="1"/>
          <p:nvPr/>
        </p:nvSpPr>
        <p:spPr>
          <a:xfrm>
            <a:off x="8252015" y="2509839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studied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E52D63B9-959E-46C7-A85D-1536FD47C505}"/>
              </a:ext>
            </a:extLst>
          </p:cNvPr>
          <p:cNvSpPr txBox="1"/>
          <p:nvPr/>
        </p:nvSpPr>
        <p:spPr>
          <a:xfrm>
            <a:off x="8241790" y="2155192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cried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8F7BFD4D-2594-406E-A61C-2168EB522192}"/>
              </a:ext>
            </a:extLst>
          </p:cNvPr>
          <p:cNvSpPr txBox="1"/>
          <p:nvPr/>
        </p:nvSpPr>
        <p:spPr>
          <a:xfrm>
            <a:off x="4384306" y="2610290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believed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84DAB43C-A750-417C-95CA-7A105BC88880}"/>
              </a:ext>
            </a:extLst>
          </p:cNvPr>
          <p:cNvSpPr txBox="1"/>
          <p:nvPr/>
        </p:nvSpPr>
        <p:spPr>
          <a:xfrm>
            <a:off x="4345464" y="2184436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smiled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B09A8B46-AD68-4240-B57B-59DF9BA9D438}"/>
              </a:ext>
            </a:extLst>
          </p:cNvPr>
          <p:cNvSpPr txBox="1"/>
          <p:nvPr/>
        </p:nvSpPr>
        <p:spPr>
          <a:xfrm>
            <a:off x="396400" y="2931688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stayed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926C7A3B-E198-4291-9252-D8417D267998}"/>
              </a:ext>
            </a:extLst>
          </p:cNvPr>
          <p:cNvSpPr txBox="1"/>
          <p:nvPr/>
        </p:nvSpPr>
        <p:spPr>
          <a:xfrm>
            <a:off x="403619" y="2518133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discovered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E38F0856-F8E6-4EAA-912D-33F25B1908E2}"/>
              </a:ext>
            </a:extLst>
          </p:cNvPr>
          <p:cNvSpPr txBox="1"/>
          <p:nvPr/>
        </p:nvSpPr>
        <p:spPr>
          <a:xfrm>
            <a:off x="438912" y="2155192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travelled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CC722BDF-EC77-46A6-9341-805E636CBD33}"/>
              </a:ext>
            </a:extLst>
          </p:cNvPr>
          <p:cNvSpPr txBox="1"/>
          <p:nvPr/>
        </p:nvSpPr>
        <p:spPr>
          <a:xfrm>
            <a:off x="433981" y="4476448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started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E8A889B1-584C-4AE8-8026-92673096EDCA}"/>
              </a:ext>
            </a:extLst>
          </p:cNvPr>
          <p:cNvSpPr txBox="1"/>
          <p:nvPr/>
        </p:nvSpPr>
        <p:spPr>
          <a:xfrm>
            <a:off x="433981" y="3697939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stopped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59119CF7-7690-4CE4-B136-DBA0C74BC8F9}"/>
              </a:ext>
            </a:extLst>
          </p:cNvPr>
          <p:cNvSpPr txBox="1"/>
          <p:nvPr/>
        </p:nvSpPr>
        <p:spPr>
          <a:xfrm>
            <a:off x="437798" y="4096169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wanted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EDACD14F-F856-47B9-B72B-F5B89E2A729F}"/>
              </a:ext>
            </a:extLst>
          </p:cNvPr>
          <p:cNvSpPr txBox="1"/>
          <p:nvPr/>
        </p:nvSpPr>
        <p:spPr>
          <a:xfrm>
            <a:off x="422794" y="5519320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looked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799DEDFB-E85D-4AB7-A0A5-6E769DE2E9D1}"/>
              </a:ext>
            </a:extLst>
          </p:cNvPr>
          <p:cNvSpPr txBox="1"/>
          <p:nvPr/>
        </p:nvSpPr>
        <p:spPr>
          <a:xfrm>
            <a:off x="396400" y="5179213"/>
            <a:ext cx="1755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searched</a:t>
            </a:r>
            <a:endParaRPr lang="hr-HR" sz="2400" i="1" dirty="0">
              <a:solidFill>
                <a:srgbClr val="FF66FF"/>
              </a:solidFill>
            </a:endParaRPr>
          </a:p>
          <a:p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388652E6-894A-4CF7-BB96-A8BE60914418}"/>
              </a:ext>
            </a:extLst>
          </p:cNvPr>
          <p:cNvSpPr txBox="1"/>
          <p:nvPr/>
        </p:nvSpPr>
        <p:spPr>
          <a:xfrm>
            <a:off x="422794" y="4883509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walked</a:t>
            </a:r>
            <a:endParaRPr lang="hr-HR" i="1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1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F2EF146-80AB-43EF-A585-F9EA78BD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17" y="1149462"/>
            <a:ext cx="12192000" cy="455907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CD251DC8-6263-4016-A9CC-CCBC4DC1C601}"/>
              </a:ext>
            </a:extLst>
          </p:cNvPr>
          <p:cNvSpPr txBox="1"/>
          <p:nvPr/>
        </p:nvSpPr>
        <p:spPr>
          <a:xfrm>
            <a:off x="4210481" y="4191523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died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F36568A-1C01-44AE-A4B2-78C170F12AE0}"/>
              </a:ext>
            </a:extLst>
          </p:cNvPr>
          <p:cNvSpPr txBox="1"/>
          <p:nvPr/>
        </p:nvSpPr>
        <p:spPr>
          <a:xfrm>
            <a:off x="5218176" y="3614442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discovered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61AE0EC-5C42-445B-A26E-8A15446F3852}"/>
              </a:ext>
            </a:extLst>
          </p:cNvPr>
          <p:cNvSpPr txBox="1"/>
          <p:nvPr/>
        </p:nvSpPr>
        <p:spPr>
          <a:xfrm>
            <a:off x="6827199" y="3144476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was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F3E48DD3-D729-442B-A1E6-6A93EFCF2250}"/>
              </a:ext>
            </a:extLst>
          </p:cNvPr>
          <p:cNvSpPr txBox="1"/>
          <p:nvPr/>
        </p:nvSpPr>
        <p:spPr>
          <a:xfrm>
            <a:off x="4210481" y="2674509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lived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F051D3D-BFCC-48D3-AA04-4299632F3E5E}"/>
              </a:ext>
            </a:extLst>
          </p:cNvPr>
          <p:cNvSpPr txBox="1"/>
          <p:nvPr/>
        </p:nvSpPr>
        <p:spPr>
          <a:xfrm>
            <a:off x="9229574" y="2636288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married</a:t>
            </a:r>
            <a:endParaRPr lang="hr-HR" i="1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3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77E1CD2-A1B8-41B1-A30A-37100D6D4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242"/>
            <a:ext cx="12192000" cy="4291516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309E20AB-5A4D-4BCE-8217-45543B0D1979}"/>
              </a:ext>
            </a:extLst>
          </p:cNvPr>
          <p:cNvSpPr txBox="1"/>
          <p:nvPr/>
        </p:nvSpPr>
        <p:spPr>
          <a:xfrm>
            <a:off x="5443568" y="4173317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decided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C7F9668-B6E1-456D-ADD7-0C83E2ED6307}"/>
              </a:ext>
            </a:extLst>
          </p:cNvPr>
          <p:cNvSpPr txBox="1"/>
          <p:nvPr/>
        </p:nvSpPr>
        <p:spPr>
          <a:xfrm>
            <a:off x="8200082" y="3734145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hated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FF57441-0AEF-4EA2-A970-BFDFF9C35A8E}"/>
              </a:ext>
            </a:extLst>
          </p:cNvPr>
          <p:cNvSpPr txBox="1"/>
          <p:nvPr/>
        </p:nvSpPr>
        <p:spPr>
          <a:xfrm>
            <a:off x="4100041" y="3734146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loved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939DB30-D86C-409C-98F1-7AEC7257088C}"/>
              </a:ext>
            </a:extLst>
          </p:cNvPr>
          <p:cNvSpPr txBox="1"/>
          <p:nvPr/>
        </p:nvSpPr>
        <p:spPr>
          <a:xfrm>
            <a:off x="4100041" y="3253011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worked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1AD4B17-6D50-4093-9577-93217D15590F}"/>
              </a:ext>
            </a:extLst>
          </p:cNvPr>
          <p:cNvSpPr txBox="1"/>
          <p:nvPr/>
        </p:nvSpPr>
        <p:spPr>
          <a:xfrm>
            <a:off x="4100041" y="2804106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was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182C3B8F-F994-4141-93B7-4C71147EED73}"/>
              </a:ext>
            </a:extLst>
          </p:cNvPr>
          <p:cNvSpPr txBox="1"/>
          <p:nvPr/>
        </p:nvSpPr>
        <p:spPr>
          <a:xfrm>
            <a:off x="5443568" y="2368135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was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BF42C0F-90DA-49AB-96D2-C0D4483D20A3}"/>
              </a:ext>
            </a:extLst>
          </p:cNvPr>
          <p:cNvSpPr txBox="1"/>
          <p:nvPr/>
        </p:nvSpPr>
        <p:spPr>
          <a:xfrm>
            <a:off x="4196434" y="4634982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died</a:t>
            </a:r>
            <a:endParaRPr lang="hr-HR" i="1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5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729575B-2E45-47D0-B867-9B4D6F8D0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65" y="436599"/>
            <a:ext cx="11517332" cy="6096851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4BDAC695-75F6-4335-8E2D-01A98DE88C65}"/>
              </a:ext>
            </a:extLst>
          </p:cNvPr>
          <p:cNvSpPr txBox="1"/>
          <p:nvPr/>
        </p:nvSpPr>
        <p:spPr>
          <a:xfrm>
            <a:off x="6220326" y="1600200"/>
            <a:ext cx="62564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 </a:t>
            </a:r>
            <a:r>
              <a:rPr lang="hr-HR" sz="3600" dirty="0">
                <a:solidFill>
                  <a:srgbClr val="FF66FF"/>
                </a:solidFill>
              </a:rPr>
              <a:t>T</a:t>
            </a:r>
            <a:endParaRPr lang="hr-HR" sz="3200" dirty="0">
              <a:solidFill>
                <a:srgbClr val="FF66FF"/>
              </a:solidFill>
            </a:endParaRPr>
          </a:p>
          <a:p>
            <a:r>
              <a:rPr lang="hr-HR" sz="3200" dirty="0">
                <a:solidFill>
                  <a:srgbClr val="FF66FF"/>
                </a:solidFill>
              </a:rPr>
              <a:t> O</a:t>
            </a:r>
          </a:p>
          <a:p>
            <a:r>
              <a:rPr lang="hr-HR" sz="3200" dirty="0">
                <a:solidFill>
                  <a:srgbClr val="FF66FF"/>
                </a:solidFill>
              </a:rPr>
              <a:t> L</a:t>
            </a:r>
          </a:p>
          <a:p>
            <a:r>
              <a:rPr lang="hr-HR" sz="3200" dirty="0">
                <a:solidFill>
                  <a:srgbClr val="FF66FF"/>
                </a:solidFill>
              </a:rPr>
              <a:t> D</a:t>
            </a:r>
          </a:p>
          <a:p>
            <a:endParaRPr lang="hr-HR" sz="2800" dirty="0">
              <a:solidFill>
                <a:srgbClr val="FF66FF"/>
              </a:solidFill>
            </a:endParaRPr>
          </a:p>
          <a:p>
            <a:endParaRPr lang="hr-HR" sz="2800" dirty="0">
              <a:solidFill>
                <a:srgbClr val="FF66FF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252EB7B-32D1-4F44-945B-89DF0C4A935F}"/>
              </a:ext>
            </a:extLst>
          </p:cNvPr>
          <p:cNvSpPr txBox="1"/>
          <p:nvPr/>
        </p:nvSpPr>
        <p:spPr>
          <a:xfrm>
            <a:off x="7599947" y="1600200"/>
            <a:ext cx="62564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 </a:t>
            </a:r>
            <a:r>
              <a:rPr lang="hr-HR" sz="3600" dirty="0">
                <a:solidFill>
                  <a:srgbClr val="FF66FF"/>
                </a:solidFill>
              </a:rPr>
              <a:t>w</a:t>
            </a:r>
            <a:endParaRPr lang="hr-HR" sz="3200" dirty="0">
              <a:solidFill>
                <a:srgbClr val="FF66FF"/>
              </a:solidFill>
            </a:endParaRPr>
          </a:p>
          <a:p>
            <a:r>
              <a:rPr lang="hr-HR" sz="3200" dirty="0">
                <a:solidFill>
                  <a:srgbClr val="FF66FF"/>
                </a:solidFill>
              </a:rPr>
              <a:t> E</a:t>
            </a:r>
          </a:p>
          <a:p>
            <a:r>
              <a:rPr lang="hr-HR" sz="3200" dirty="0">
                <a:solidFill>
                  <a:srgbClr val="FF66FF"/>
                </a:solidFill>
              </a:rPr>
              <a:t> N</a:t>
            </a:r>
          </a:p>
          <a:p>
            <a:r>
              <a:rPr lang="hr-HR" sz="3200" dirty="0">
                <a:solidFill>
                  <a:srgbClr val="FF66FF"/>
                </a:solidFill>
              </a:rPr>
              <a:t> T</a:t>
            </a:r>
          </a:p>
          <a:p>
            <a:endParaRPr lang="hr-HR" sz="2800" dirty="0">
              <a:solidFill>
                <a:srgbClr val="FF66FF"/>
              </a:solidFill>
            </a:endParaRPr>
          </a:p>
          <a:p>
            <a:endParaRPr lang="hr-HR" sz="2800" dirty="0">
              <a:solidFill>
                <a:srgbClr val="FF66FF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903E6A70-505C-4359-A5E8-BD8F98585856}"/>
              </a:ext>
            </a:extLst>
          </p:cNvPr>
          <p:cNvSpPr txBox="1"/>
          <p:nvPr/>
        </p:nvSpPr>
        <p:spPr>
          <a:xfrm>
            <a:off x="8979568" y="2633715"/>
            <a:ext cx="62564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 </a:t>
            </a:r>
            <a:r>
              <a:rPr lang="hr-HR" sz="3600" dirty="0">
                <a:solidFill>
                  <a:srgbClr val="FF66FF"/>
                </a:solidFill>
              </a:rPr>
              <a:t>L</a:t>
            </a:r>
            <a:endParaRPr lang="hr-HR" sz="3200" dirty="0">
              <a:solidFill>
                <a:srgbClr val="FF66FF"/>
              </a:solidFill>
            </a:endParaRPr>
          </a:p>
          <a:p>
            <a:r>
              <a:rPr lang="hr-HR" sz="3200" dirty="0">
                <a:solidFill>
                  <a:srgbClr val="FF66FF"/>
                </a:solidFill>
              </a:rPr>
              <a:t> O</a:t>
            </a:r>
          </a:p>
          <a:p>
            <a:r>
              <a:rPr lang="hr-HR" sz="3200" dirty="0">
                <a:solidFill>
                  <a:srgbClr val="FF66FF"/>
                </a:solidFill>
              </a:rPr>
              <a:t> S</a:t>
            </a:r>
          </a:p>
          <a:p>
            <a:r>
              <a:rPr lang="hr-HR" sz="3200" dirty="0">
                <a:solidFill>
                  <a:srgbClr val="FF66FF"/>
                </a:solidFill>
              </a:rPr>
              <a:t> T</a:t>
            </a:r>
          </a:p>
          <a:p>
            <a:endParaRPr lang="hr-HR" sz="2800" dirty="0">
              <a:solidFill>
                <a:srgbClr val="FF66FF"/>
              </a:solidFill>
            </a:endParaRPr>
          </a:p>
          <a:p>
            <a:endParaRPr lang="hr-HR" sz="2800" dirty="0">
              <a:solidFill>
                <a:srgbClr val="FF66FF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81AC6BE-1AC9-4BAB-8C3A-B3CE0E5661E5}"/>
              </a:ext>
            </a:extLst>
          </p:cNvPr>
          <p:cNvSpPr txBox="1"/>
          <p:nvPr/>
        </p:nvSpPr>
        <p:spPr>
          <a:xfrm>
            <a:off x="4884821" y="3092916"/>
            <a:ext cx="74595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 </a:t>
            </a:r>
            <a:r>
              <a:rPr lang="hr-HR" sz="3600" dirty="0">
                <a:solidFill>
                  <a:srgbClr val="FF66FF"/>
                </a:solidFill>
              </a:rPr>
              <a:t>A</a:t>
            </a:r>
            <a:endParaRPr lang="hr-HR" sz="3200" dirty="0">
              <a:solidFill>
                <a:srgbClr val="FF66FF"/>
              </a:solidFill>
            </a:endParaRPr>
          </a:p>
          <a:p>
            <a:r>
              <a:rPr lang="hr-HR" sz="3200" dirty="0">
                <a:solidFill>
                  <a:srgbClr val="FF66FF"/>
                </a:solidFill>
              </a:rPr>
              <a:t> T</a:t>
            </a:r>
          </a:p>
          <a:p>
            <a:r>
              <a:rPr lang="hr-HR" sz="3200" dirty="0">
                <a:solidFill>
                  <a:srgbClr val="FF66FF"/>
                </a:solidFill>
              </a:rPr>
              <a:t> E</a:t>
            </a:r>
          </a:p>
          <a:p>
            <a:r>
              <a:rPr lang="hr-HR" sz="3200" dirty="0">
                <a:solidFill>
                  <a:srgbClr val="FF66FF"/>
                </a:solidFill>
              </a:rPr>
              <a:t>  </a:t>
            </a:r>
          </a:p>
          <a:p>
            <a:endParaRPr lang="hr-HR" sz="2800" dirty="0">
              <a:solidFill>
                <a:srgbClr val="FF66FF"/>
              </a:solidFill>
            </a:endParaRPr>
          </a:p>
          <a:p>
            <a:endParaRPr lang="hr-HR" sz="2800" dirty="0">
              <a:solidFill>
                <a:srgbClr val="FF66FF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A191234-0621-47AA-AA4C-ADA1EE310637}"/>
              </a:ext>
            </a:extLst>
          </p:cNvPr>
          <p:cNvSpPr txBox="1"/>
          <p:nvPr/>
        </p:nvSpPr>
        <p:spPr>
          <a:xfrm>
            <a:off x="3569369" y="3208421"/>
            <a:ext cx="62564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 </a:t>
            </a:r>
            <a:r>
              <a:rPr lang="hr-HR" sz="3600" dirty="0">
                <a:solidFill>
                  <a:srgbClr val="FF66FF"/>
                </a:solidFill>
              </a:rPr>
              <a:t>H</a:t>
            </a:r>
            <a:endParaRPr lang="hr-HR" sz="3200" dirty="0">
              <a:solidFill>
                <a:srgbClr val="FF66FF"/>
              </a:solidFill>
            </a:endParaRPr>
          </a:p>
          <a:p>
            <a:r>
              <a:rPr lang="hr-HR" sz="3200" dirty="0">
                <a:solidFill>
                  <a:srgbClr val="FF66FF"/>
                </a:solidFill>
              </a:rPr>
              <a:t> A</a:t>
            </a:r>
          </a:p>
          <a:p>
            <a:r>
              <a:rPr lang="hr-HR" sz="3200" dirty="0">
                <a:solidFill>
                  <a:srgbClr val="FF66FF"/>
                </a:solidFill>
              </a:rPr>
              <a:t> D</a:t>
            </a:r>
          </a:p>
          <a:p>
            <a:r>
              <a:rPr lang="hr-HR" sz="3200" dirty="0">
                <a:solidFill>
                  <a:srgbClr val="FF66FF"/>
                </a:solidFill>
              </a:rPr>
              <a:t> </a:t>
            </a:r>
          </a:p>
          <a:p>
            <a:endParaRPr lang="hr-HR" sz="2800" dirty="0">
              <a:solidFill>
                <a:srgbClr val="FF66FF"/>
              </a:solidFill>
            </a:endParaRPr>
          </a:p>
          <a:p>
            <a:endParaRPr lang="hr-HR" sz="2800" dirty="0">
              <a:solidFill>
                <a:srgbClr val="FF66FF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275B8B52-1BD1-4A78-A791-13FCA7D2711E}"/>
              </a:ext>
            </a:extLst>
          </p:cNvPr>
          <p:cNvSpPr txBox="1"/>
          <p:nvPr/>
        </p:nvSpPr>
        <p:spPr>
          <a:xfrm>
            <a:off x="1536031" y="3701716"/>
            <a:ext cx="62564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 </a:t>
            </a:r>
            <a:r>
              <a:rPr lang="hr-HR" sz="3600" dirty="0">
                <a:solidFill>
                  <a:srgbClr val="FF66FF"/>
                </a:solidFill>
              </a:rPr>
              <a:t>G</a:t>
            </a:r>
            <a:endParaRPr lang="hr-HR" sz="3200" dirty="0">
              <a:solidFill>
                <a:srgbClr val="FF66FF"/>
              </a:solidFill>
            </a:endParaRPr>
          </a:p>
          <a:p>
            <a:r>
              <a:rPr lang="hr-HR" sz="3200" dirty="0">
                <a:solidFill>
                  <a:srgbClr val="FF66FF"/>
                </a:solidFill>
              </a:rPr>
              <a:t> O</a:t>
            </a:r>
          </a:p>
          <a:p>
            <a:r>
              <a:rPr lang="hr-HR" sz="3200" dirty="0">
                <a:solidFill>
                  <a:srgbClr val="FF66FF"/>
                </a:solidFill>
              </a:rPr>
              <a:t> T</a:t>
            </a:r>
          </a:p>
          <a:p>
            <a:r>
              <a:rPr lang="hr-HR" sz="3200" dirty="0">
                <a:solidFill>
                  <a:srgbClr val="FF66FF"/>
                </a:solidFill>
              </a:rPr>
              <a:t> </a:t>
            </a:r>
          </a:p>
          <a:p>
            <a:endParaRPr lang="hr-HR" sz="2800" dirty="0">
              <a:solidFill>
                <a:srgbClr val="FF66FF"/>
              </a:solidFill>
            </a:endParaRPr>
          </a:p>
          <a:p>
            <a:endParaRPr lang="hr-HR" sz="2800" dirty="0">
              <a:solidFill>
                <a:srgbClr val="FF66FF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2FC0108F-4CF3-4311-8720-4BF8DCB0E6AE}"/>
              </a:ext>
            </a:extLst>
          </p:cNvPr>
          <p:cNvSpPr txBox="1"/>
          <p:nvPr/>
        </p:nvSpPr>
        <p:spPr>
          <a:xfrm>
            <a:off x="6958263" y="4225033"/>
            <a:ext cx="62564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 </a:t>
            </a:r>
            <a:r>
              <a:rPr lang="hr-HR" sz="3600" dirty="0">
                <a:solidFill>
                  <a:srgbClr val="FF66FF"/>
                </a:solidFill>
              </a:rPr>
              <a:t>F</a:t>
            </a:r>
            <a:endParaRPr lang="hr-HR" sz="3200" dirty="0">
              <a:solidFill>
                <a:srgbClr val="FF66FF"/>
              </a:solidFill>
            </a:endParaRPr>
          </a:p>
          <a:p>
            <a:r>
              <a:rPr lang="hr-HR" sz="3200" dirty="0">
                <a:solidFill>
                  <a:srgbClr val="FF66FF"/>
                </a:solidFill>
              </a:rPr>
              <a:t> E</a:t>
            </a:r>
          </a:p>
          <a:p>
            <a:r>
              <a:rPr lang="hr-HR" sz="3200" dirty="0">
                <a:solidFill>
                  <a:srgbClr val="FF66FF"/>
                </a:solidFill>
              </a:rPr>
              <a:t> L</a:t>
            </a:r>
          </a:p>
          <a:p>
            <a:r>
              <a:rPr lang="hr-HR" sz="3200" dirty="0">
                <a:solidFill>
                  <a:srgbClr val="FF66FF"/>
                </a:solidFill>
              </a:rPr>
              <a:t> L</a:t>
            </a:r>
          </a:p>
          <a:p>
            <a:endParaRPr lang="hr-HR" sz="2800" dirty="0">
              <a:solidFill>
                <a:srgbClr val="FF66FF"/>
              </a:solidFill>
            </a:endParaRPr>
          </a:p>
          <a:p>
            <a:endParaRPr lang="hr-HR" sz="2800" dirty="0">
              <a:solidFill>
                <a:srgbClr val="FF66FF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6706FE95-583A-45B5-BDB6-2EE750CF0863}"/>
              </a:ext>
            </a:extLst>
          </p:cNvPr>
          <p:cNvSpPr txBox="1"/>
          <p:nvPr/>
        </p:nvSpPr>
        <p:spPr>
          <a:xfrm>
            <a:off x="5614736" y="4711618"/>
            <a:ext cx="62564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 </a:t>
            </a:r>
            <a:r>
              <a:rPr lang="hr-HR" sz="3600" dirty="0">
                <a:solidFill>
                  <a:srgbClr val="FF66FF"/>
                </a:solidFill>
              </a:rPr>
              <a:t>P</a:t>
            </a:r>
            <a:endParaRPr lang="hr-HR" sz="3200" dirty="0">
              <a:solidFill>
                <a:srgbClr val="FF66FF"/>
              </a:solidFill>
            </a:endParaRPr>
          </a:p>
          <a:p>
            <a:r>
              <a:rPr lang="hr-HR" sz="3200" dirty="0">
                <a:solidFill>
                  <a:srgbClr val="FF66FF"/>
                </a:solidFill>
              </a:rPr>
              <a:t> U</a:t>
            </a:r>
          </a:p>
          <a:p>
            <a:r>
              <a:rPr lang="hr-HR" sz="3200" dirty="0">
                <a:solidFill>
                  <a:srgbClr val="FF66FF"/>
                </a:solidFill>
              </a:rPr>
              <a:t> T</a:t>
            </a:r>
          </a:p>
          <a:p>
            <a:r>
              <a:rPr lang="hr-HR" sz="3200" dirty="0">
                <a:solidFill>
                  <a:srgbClr val="FF66FF"/>
                </a:solidFill>
              </a:rPr>
              <a:t> </a:t>
            </a:r>
          </a:p>
          <a:p>
            <a:endParaRPr lang="hr-HR" sz="2800" dirty="0">
              <a:solidFill>
                <a:srgbClr val="FF66FF"/>
              </a:solidFill>
            </a:endParaRPr>
          </a:p>
          <a:p>
            <a:endParaRPr lang="hr-HR" sz="2800" dirty="0">
              <a:solidFill>
                <a:srgbClr val="FF66FF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EBA37FD6-E285-4F6C-AE4A-B7DEAD12F1E7}"/>
              </a:ext>
            </a:extLst>
          </p:cNvPr>
          <p:cNvSpPr txBox="1"/>
          <p:nvPr/>
        </p:nvSpPr>
        <p:spPr>
          <a:xfrm>
            <a:off x="5045241" y="2060427"/>
            <a:ext cx="2739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FF66FF"/>
                </a:solidFill>
              </a:rPr>
              <a:t>B   R           K</a:t>
            </a:r>
            <a:endParaRPr lang="hr-HR" sz="3600" dirty="0"/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06B74544-3696-463C-BAE0-DFF9F1785C98}"/>
              </a:ext>
            </a:extLst>
          </p:cNvPr>
          <p:cNvSpPr txBox="1"/>
          <p:nvPr/>
        </p:nvSpPr>
        <p:spPr>
          <a:xfrm>
            <a:off x="4283241" y="3105834"/>
            <a:ext cx="209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FF66FF"/>
                </a:solidFill>
              </a:rPr>
              <a:t>E           R</a:t>
            </a:r>
            <a:endParaRPr lang="hr-HR" sz="3600" dirty="0"/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7A2D611E-F842-4A97-9B85-15C963868462}"/>
              </a:ext>
            </a:extLst>
          </p:cNvPr>
          <p:cNvSpPr txBox="1"/>
          <p:nvPr/>
        </p:nvSpPr>
        <p:spPr>
          <a:xfrm>
            <a:off x="7660103" y="4197937"/>
            <a:ext cx="1900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FF66FF"/>
                </a:solidFill>
              </a:rPr>
              <a:t>E     L</a:t>
            </a:r>
            <a:endParaRPr lang="hr-HR" sz="3600" dirty="0"/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AF09EF06-AA2B-4A78-AEC0-8819085F9126}"/>
              </a:ext>
            </a:extLst>
          </p:cNvPr>
          <p:cNvSpPr txBox="1"/>
          <p:nvPr/>
        </p:nvSpPr>
        <p:spPr>
          <a:xfrm>
            <a:off x="914401" y="4202656"/>
            <a:ext cx="261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FF66FF"/>
                </a:solidFill>
              </a:rPr>
              <a:t>F           U    N</a:t>
            </a:r>
            <a:endParaRPr lang="hr-HR" sz="3600" dirty="0"/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84493220-B832-47E5-B09F-CED37480781D}"/>
              </a:ext>
            </a:extLst>
          </p:cNvPr>
          <p:cNvSpPr txBox="1"/>
          <p:nvPr/>
        </p:nvSpPr>
        <p:spPr>
          <a:xfrm>
            <a:off x="5037220" y="5221920"/>
            <a:ext cx="3188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FF66FF"/>
                </a:solidFill>
              </a:rPr>
              <a:t>B           I           T   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214495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4C80E15-252E-428B-B8C3-8513A461A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947" y="0"/>
            <a:ext cx="7656105" cy="685800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E52C9576-5EEF-474F-B466-B10B749EEED0}"/>
              </a:ext>
            </a:extLst>
          </p:cNvPr>
          <p:cNvSpPr txBox="1"/>
          <p:nvPr/>
        </p:nvSpPr>
        <p:spPr>
          <a:xfrm>
            <a:off x="3997715" y="4590534"/>
            <a:ext cx="51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EDFE348-A09E-4D50-B9B8-6B8B72BDE85E}"/>
              </a:ext>
            </a:extLst>
          </p:cNvPr>
          <p:cNvSpPr txBox="1"/>
          <p:nvPr/>
        </p:nvSpPr>
        <p:spPr>
          <a:xfrm>
            <a:off x="9464178" y="36116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C8ADAE8-6564-4586-AF63-4D1130E8E39F}"/>
              </a:ext>
            </a:extLst>
          </p:cNvPr>
          <p:cNvSpPr txBox="1"/>
          <p:nvPr/>
        </p:nvSpPr>
        <p:spPr>
          <a:xfrm>
            <a:off x="7730284" y="36136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65C7047C-C001-4F11-AD79-D2708C637F84}"/>
              </a:ext>
            </a:extLst>
          </p:cNvPr>
          <p:cNvSpPr txBox="1"/>
          <p:nvPr/>
        </p:nvSpPr>
        <p:spPr>
          <a:xfrm>
            <a:off x="5937124" y="361366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234ABBDD-83A3-4861-B211-6C58840D02E4}"/>
              </a:ext>
            </a:extLst>
          </p:cNvPr>
          <p:cNvSpPr txBox="1"/>
          <p:nvPr/>
        </p:nvSpPr>
        <p:spPr>
          <a:xfrm>
            <a:off x="4103314" y="36136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4C30FB7C-404E-4C9A-BA22-8ED14623BC02}"/>
              </a:ext>
            </a:extLst>
          </p:cNvPr>
          <p:cNvSpPr txBox="1"/>
          <p:nvPr/>
        </p:nvSpPr>
        <p:spPr>
          <a:xfrm>
            <a:off x="9456146" y="2692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3D64173-859C-4710-BD15-DC69D2CA7899}"/>
              </a:ext>
            </a:extLst>
          </p:cNvPr>
          <p:cNvSpPr txBox="1"/>
          <p:nvPr/>
        </p:nvSpPr>
        <p:spPr>
          <a:xfrm>
            <a:off x="7700651" y="2692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C4A35D6D-1F07-4E49-81DB-EC0170EE778D}"/>
              </a:ext>
            </a:extLst>
          </p:cNvPr>
          <p:cNvSpPr txBox="1"/>
          <p:nvPr/>
        </p:nvSpPr>
        <p:spPr>
          <a:xfrm>
            <a:off x="5945156" y="2692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95D474D-85E8-4A97-BD41-AB22405AC917}"/>
              </a:ext>
            </a:extLst>
          </p:cNvPr>
          <p:cNvSpPr txBox="1"/>
          <p:nvPr/>
        </p:nvSpPr>
        <p:spPr>
          <a:xfrm flipH="1">
            <a:off x="4158689" y="2692400"/>
            <a:ext cx="611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9EFEA8CB-9559-451B-A4AD-6EBA00CF19C8}"/>
              </a:ext>
            </a:extLst>
          </p:cNvPr>
          <p:cNvSpPr txBox="1"/>
          <p:nvPr/>
        </p:nvSpPr>
        <p:spPr>
          <a:xfrm>
            <a:off x="9464178" y="45905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B97865A6-FAAF-4476-ADAE-781756EFE79D}"/>
              </a:ext>
            </a:extLst>
          </p:cNvPr>
          <p:cNvSpPr txBox="1"/>
          <p:nvPr/>
        </p:nvSpPr>
        <p:spPr>
          <a:xfrm>
            <a:off x="7700651" y="45905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703E43CD-DA66-48E8-9674-0C81DF56A1A7}"/>
              </a:ext>
            </a:extLst>
          </p:cNvPr>
          <p:cNvSpPr txBox="1"/>
          <p:nvPr/>
        </p:nvSpPr>
        <p:spPr>
          <a:xfrm>
            <a:off x="5937124" y="45905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0766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D902F3E-B89A-4B2D-9A06-CA98492A0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49066" cy="685799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69CDA61-DAC6-469C-A82F-5F2D03248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17" y="0"/>
            <a:ext cx="10448014" cy="231438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CE8DE52-3617-4921-B4BE-F48ED2164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985" y="3126886"/>
            <a:ext cx="4337419" cy="3731113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748B0447-2C5C-4EA8-914E-6CEB34661628}"/>
              </a:ext>
            </a:extLst>
          </p:cNvPr>
          <p:cNvSpPr txBox="1"/>
          <p:nvPr/>
        </p:nvSpPr>
        <p:spPr>
          <a:xfrm>
            <a:off x="3391785" y="904220"/>
            <a:ext cx="130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went</a:t>
            </a:r>
            <a:r>
              <a:rPr lang="hr-HR" dirty="0"/>
              <a:t>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48AE99B2-D177-4783-A0B8-5A2852E35CCD}"/>
              </a:ext>
            </a:extLst>
          </p:cNvPr>
          <p:cNvSpPr txBox="1"/>
          <p:nvPr/>
        </p:nvSpPr>
        <p:spPr>
          <a:xfrm>
            <a:off x="3488283" y="1351255"/>
            <a:ext cx="130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33CC"/>
                </a:solidFill>
              </a:rPr>
              <a:t>ate</a:t>
            </a:r>
            <a:r>
              <a:rPr lang="hr-HR" dirty="0"/>
              <a:t> 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5DD0B579-AC63-4165-AF4B-F2B33A4794F1}"/>
              </a:ext>
            </a:extLst>
          </p:cNvPr>
          <p:cNvSpPr txBox="1"/>
          <p:nvPr/>
        </p:nvSpPr>
        <p:spPr>
          <a:xfrm>
            <a:off x="9869119" y="3421449"/>
            <a:ext cx="130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broke</a:t>
            </a:r>
            <a:r>
              <a:rPr lang="hr-HR" dirty="0"/>
              <a:t>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2F1F2BA9-7CF7-4A29-8AC3-30131DB6FB16}"/>
              </a:ext>
            </a:extLst>
          </p:cNvPr>
          <p:cNvSpPr txBox="1"/>
          <p:nvPr/>
        </p:nvSpPr>
        <p:spPr>
          <a:xfrm>
            <a:off x="7591645" y="3421450"/>
            <a:ext cx="130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fell</a:t>
            </a:r>
            <a:r>
              <a:rPr lang="hr-HR" dirty="0"/>
              <a:t> 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8205EE1-DCDD-404B-85F6-213E871957F7}"/>
              </a:ext>
            </a:extLst>
          </p:cNvPr>
          <p:cNvSpPr txBox="1"/>
          <p:nvPr/>
        </p:nvSpPr>
        <p:spPr>
          <a:xfrm>
            <a:off x="6677086" y="1778413"/>
            <a:ext cx="130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heard</a:t>
            </a:r>
            <a:r>
              <a:rPr lang="hr-HR" dirty="0"/>
              <a:t> 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E10B81E3-2AAB-48D6-BDEF-0E20F9473E57}"/>
              </a:ext>
            </a:extLst>
          </p:cNvPr>
          <p:cNvSpPr txBox="1"/>
          <p:nvPr/>
        </p:nvSpPr>
        <p:spPr>
          <a:xfrm>
            <a:off x="2915091" y="1783660"/>
            <a:ext cx="130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got</a:t>
            </a:r>
            <a:r>
              <a:rPr lang="hr-HR" dirty="0"/>
              <a:t> 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EBEEAA2A-FD28-4993-AA7C-66C2D24AE39C}"/>
              </a:ext>
            </a:extLst>
          </p:cNvPr>
          <p:cNvSpPr txBox="1"/>
          <p:nvPr/>
        </p:nvSpPr>
        <p:spPr>
          <a:xfrm>
            <a:off x="8761791" y="1351255"/>
            <a:ext cx="130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told</a:t>
            </a:r>
            <a:r>
              <a:rPr lang="hr-HR" dirty="0"/>
              <a:t> 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F3B43A0C-2C8F-4ED7-B9F4-FA7959D72494}"/>
              </a:ext>
            </a:extLst>
          </p:cNvPr>
          <p:cNvSpPr txBox="1"/>
          <p:nvPr/>
        </p:nvSpPr>
        <p:spPr>
          <a:xfrm>
            <a:off x="9341261" y="957046"/>
            <a:ext cx="130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33CC"/>
                </a:solidFill>
              </a:rPr>
              <a:t>had</a:t>
            </a:r>
            <a:r>
              <a:rPr lang="hr-HR" dirty="0"/>
              <a:t> 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86A1E94E-2835-41CC-805F-2CCAD70F138D}"/>
              </a:ext>
            </a:extLst>
          </p:cNvPr>
          <p:cNvSpPr txBox="1"/>
          <p:nvPr/>
        </p:nvSpPr>
        <p:spPr>
          <a:xfrm>
            <a:off x="9415693" y="5867016"/>
            <a:ext cx="130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felt</a:t>
            </a:r>
            <a:r>
              <a:rPr lang="hr-HR" dirty="0"/>
              <a:t> 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724A3BEE-8B80-48DA-9699-8A4F10D2D13D}"/>
              </a:ext>
            </a:extLst>
          </p:cNvPr>
          <p:cNvSpPr txBox="1"/>
          <p:nvPr/>
        </p:nvSpPr>
        <p:spPr>
          <a:xfrm>
            <a:off x="7736806" y="5405351"/>
            <a:ext cx="130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33CC"/>
                </a:solidFill>
              </a:rPr>
              <a:t>put</a:t>
            </a:r>
            <a:r>
              <a:rPr lang="hr-HR" dirty="0"/>
              <a:t> 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F26F7272-FFC1-4E71-B016-6EF0F92CBF75}"/>
              </a:ext>
            </a:extLst>
          </p:cNvPr>
          <p:cNvSpPr txBox="1"/>
          <p:nvPr/>
        </p:nvSpPr>
        <p:spPr>
          <a:xfrm>
            <a:off x="9155028" y="4609249"/>
            <a:ext cx="130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took</a:t>
            </a:r>
            <a:r>
              <a:rPr lang="hr-HR" dirty="0"/>
              <a:t> 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1FDFC1A4-703E-4CAC-A0A6-713F2D4560DB}"/>
              </a:ext>
            </a:extLst>
          </p:cNvPr>
          <p:cNvSpPr txBox="1"/>
          <p:nvPr/>
        </p:nvSpPr>
        <p:spPr>
          <a:xfrm>
            <a:off x="9986138" y="3799368"/>
            <a:ext cx="130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told</a:t>
            </a: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997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048698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722894"/>
            <a:ext cx="11824416" cy="19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hr-HR" sz="2000" b="1">
                <a:solidFill>
                  <a:prstClr val="black"/>
                </a:solidFill>
              </a:rPr>
              <a:t>PLAY </a:t>
            </a:r>
            <a:r>
              <a:rPr lang="hr-HR" sz="2000" b="1" dirty="0">
                <a:solidFill>
                  <a:prstClr val="black"/>
                </a:solidFill>
              </a:rPr>
              <a:t>AND LEARN!</a:t>
            </a:r>
            <a:endParaRPr lang="hr-HR" sz="2000" i="1" dirty="0">
              <a:solidFill>
                <a:prstClr val="black"/>
              </a:solidFill>
            </a:endParaRPr>
          </a:p>
          <a:p>
            <a:pPr marL="0" lvl="0" indent="0" algn="ctr">
              <a:buNone/>
              <a:defRPr/>
            </a:pPr>
            <a:endParaRPr lang="hr-HR" sz="2000" dirty="0"/>
          </a:p>
          <a:p>
            <a:pPr marL="0" lvl="0" indent="0" algn="ctr">
              <a:buNone/>
              <a:defRPr/>
            </a:pPr>
            <a:r>
              <a:rPr lang="hr-HR" sz="2000" i="1" dirty="0">
                <a:solidFill>
                  <a:prstClr val="black"/>
                </a:solidFill>
                <a:hlinkClick r:id="rId4"/>
              </a:rPr>
              <a:t>https://www.e-sfera.hr/dodatni-digitalni-sadrzaji/75ad5470-956c-4c9b-903b-80af37579d44/</a:t>
            </a:r>
            <a:endParaRPr lang="hr-HR" sz="2000" i="1" dirty="0">
              <a:solidFill>
                <a:prstClr val="black"/>
              </a:solidFill>
            </a:endParaRPr>
          </a:p>
          <a:p>
            <a:pPr marL="0" lvl="0" indent="0" algn="ctr">
              <a:buNone/>
              <a:defRPr/>
            </a:pP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7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60C1196-9168-4815-88A7-B459DA2F2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01" y="0"/>
            <a:ext cx="11059797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35367A3B-30D3-453A-AA9A-0240E2E8A3F4}"/>
              </a:ext>
            </a:extLst>
          </p:cNvPr>
          <p:cNvSpPr txBox="1"/>
          <p:nvPr/>
        </p:nvSpPr>
        <p:spPr>
          <a:xfrm>
            <a:off x="8975249" y="5335421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66FF"/>
                </a:solidFill>
              </a:rPr>
              <a:t>a </a:t>
            </a:r>
            <a:r>
              <a:rPr lang="hr-HR" sz="2400" i="1" dirty="0" err="1">
                <a:solidFill>
                  <a:srgbClr val="FF66FF"/>
                </a:solidFill>
              </a:rPr>
              <a:t>rope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3029CA6-C5A0-4C17-A3C5-7C3BD191C509}"/>
              </a:ext>
            </a:extLst>
          </p:cNvPr>
          <p:cNvSpPr txBox="1"/>
          <p:nvPr/>
        </p:nvSpPr>
        <p:spPr>
          <a:xfrm>
            <a:off x="9038747" y="4842128"/>
            <a:ext cx="2289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food</a:t>
            </a:r>
            <a:r>
              <a:rPr lang="hr-HR" sz="2400" i="1" dirty="0">
                <a:solidFill>
                  <a:srgbClr val="FF66FF"/>
                </a:solidFill>
              </a:rPr>
              <a:t> </a:t>
            </a:r>
            <a:r>
              <a:rPr lang="hr-HR" sz="2400" i="1" dirty="0" err="1">
                <a:solidFill>
                  <a:srgbClr val="FF66FF"/>
                </a:solidFill>
              </a:rPr>
              <a:t>and</a:t>
            </a:r>
            <a:r>
              <a:rPr lang="hr-HR" sz="2400" i="1" dirty="0">
                <a:solidFill>
                  <a:srgbClr val="FF66FF"/>
                </a:solidFill>
              </a:rPr>
              <a:t> water 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2007F18-6336-44E7-85BF-DF4E606CDAA1}"/>
              </a:ext>
            </a:extLst>
          </p:cNvPr>
          <p:cNvSpPr txBox="1"/>
          <p:nvPr/>
        </p:nvSpPr>
        <p:spPr>
          <a:xfrm>
            <a:off x="9067799" y="4358215"/>
            <a:ext cx="238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66FF"/>
                </a:solidFill>
              </a:rPr>
              <a:t>a sleeping </a:t>
            </a:r>
            <a:r>
              <a:rPr lang="hr-HR" sz="2400" i="1" dirty="0" err="1">
                <a:solidFill>
                  <a:srgbClr val="FF66FF"/>
                </a:solidFill>
              </a:rPr>
              <a:t>bag</a:t>
            </a:r>
            <a:r>
              <a:rPr lang="hr-HR" sz="2400" i="1" dirty="0">
                <a:solidFill>
                  <a:srgbClr val="FF66FF"/>
                </a:solidFill>
              </a:rPr>
              <a:t> 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52E9EB2-8E64-4188-8356-F598440813B4}"/>
              </a:ext>
            </a:extLst>
          </p:cNvPr>
          <p:cNvSpPr txBox="1"/>
          <p:nvPr/>
        </p:nvSpPr>
        <p:spPr>
          <a:xfrm>
            <a:off x="8949849" y="3858257"/>
            <a:ext cx="2378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66FF"/>
                </a:solidFill>
              </a:rPr>
              <a:t>a </a:t>
            </a:r>
            <a:r>
              <a:rPr lang="hr-HR" sz="2400" i="1" dirty="0" err="1">
                <a:solidFill>
                  <a:srgbClr val="FF66FF"/>
                </a:solidFill>
              </a:rPr>
              <a:t>first</a:t>
            </a:r>
            <a:r>
              <a:rPr lang="hr-HR" sz="2400" i="1" dirty="0">
                <a:solidFill>
                  <a:srgbClr val="FF66FF"/>
                </a:solidFill>
              </a:rPr>
              <a:t> </a:t>
            </a:r>
            <a:r>
              <a:rPr lang="hr-HR" sz="2400" i="1" dirty="0" err="1">
                <a:solidFill>
                  <a:srgbClr val="FF66FF"/>
                </a:solidFill>
              </a:rPr>
              <a:t>aid</a:t>
            </a:r>
            <a:r>
              <a:rPr lang="hr-HR" sz="2400" i="1" dirty="0">
                <a:solidFill>
                  <a:srgbClr val="FF66FF"/>
                </a:solidFill>
              </a:rPr>
              <a:t> kit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1C7FA09-8A5D-4656-8132-5A615B502CF8}"/>
              </a:ext>
            </a:extLst>
          </p:cNvPr>
          <p:cNvSpPr txBox="1"/>
          <p:nvPr/>
        </p:nvSpPr>
        <p:spPr>
          <a:xfrm>
            <a:off x="8975248" y="3365425"/>
            <a:ext cx="2480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66FF"/>
                </a:solidFill>
              </a:rPr>
              <a:t>a </a:t>
            </a:r>
            <a:r>
              <a:rPr lang="hr-HR" sz="2400" i="1" dirty="0" err="1">
                <a:solidFill>
                  <a:srgbClr val="FF66FF"/>
                </a:solidFill>
              </a:rPr>
              <a:t>mobile</a:t>
            </a:r>
            <a:r>
              <a:rPr lang="hr-HR" sz="2400" i="1" dirty="0">
                <a:solidFill>
                  <a:srgbClr val="FF66FF"/>
                </a:solidFill>
              </a:rPr>
              <a:t> </a:t>
            </a:r>
            <a:r>
              <a:rPr lang="hr-HR" sz="2400" i="1" dirty="0" err="1">
                <a:solidFill>
                  <a:srgbClr val="FF66FF"/>
                </a:solidFill>
              </a:rPr>
              <a:t>phone</a:t>
            </a:r>
            <a:r>
              <a:rPr lang="hr-HR" sz="2400" i="1" dirty="0">
                <a:solidFill>
                  <a:srgbClr val="FF66FF"/>
                </a:solidFill>
              </a:rPr>
              <a:t> 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382F813-D1A0-4C23-B6B0-9766A6C02792}"/>
              </a:ext>
            </a:extLst>
          </p:cNvPr>
          <p:cNvSpPr txBox="1"/>
          <p:nvPr/>
        </p:nvSpPr>
        <p:spPr>
          <a:xfrm>
            <a:off x="8975249" y="2858344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66FF"/>
                </a:solidFill>
              </a:rPr>
              <a:t>a </a:t>
            </a:r>
            <a:r>
              <a:rPr lang="hr-HR" sz="2400" i="1" dirty="0" err="1">
                <a:solidFill>
                  <a:srgbClr val="FF66FF"/>
                </a:solidFill>
              </a:rPr>
              <a:t>diary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A148549-88BA-4379-9926-2B6BA53D390D}"/>
              </a:ext>
            </a:extLst>
          </p:cNvPr>
          <p:cNvSpPr txBox="1"/>
          <p:nvPr/>
        </p:nvSpPr>
        <p:spPr>
          <a:xfrm>
            <a:off x="8962549" y="2342803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matches</a:t>
            </a:r>
            <a:r>
              <a:rPr lang="hr-HR" sz="2400" i="1" dirty="0">
                <a:solidFill>
                  <a:srgbClr val="FF66FF"/>
                </a:solidFill>
              </a:rPr>
              <a:t> 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7279EBAC-0F54-4C8D-9F89-015D07533B87}"/>
              </a:ext>
            </a:extLst>
          </p:cNvPr>
          <p:cNvSpPr txBox="1"/>
          <p:nvPr/>
        </p:nvSpPr>
        <p:spPr>
          <a:xfrm>
            <a:off x="8949848" y="1854200"/>
            <a:ext cx="2378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66FF"/>
                </a:solidFill>
              </a:rPr>
              <a:t>a </a:t>
            </a:r>
            <a:r>
              <a:rPr lang="hr-HR" sz="2400" i="1" dirty="0" err="1">
                <a:solidFill>
                  <a:srgbClr val="FF66FF"/>
                </a:solidFill>
              </a:rPr>
              <a:t>knife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04CCD1A-5A5C-4711-8867-4626CF44A7C9}"/>
              </a:ext>
            </a:extLst>
          </p:cNvPr>
          <p:cNvSpPr txBox="1"/>
          <p:nvPr/>
        </p:nvSpPr>
        <p:spPr>
          <a:xfrm>
            <a:off x="8975249" y="1365597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66FF"/>
                </a:solidFill>
              </a:rPr>
              <a:t>a </a:t>
            </a:r>
            <a:r>
              <a:rPr lang="hr-HR" sz="2400" i="1" dirty="0" err="1">
                <a:solidFill>
                  <a:srgbClr val="FF66FF"/>
                </a:solidFill>
              </a:rPr>
              <a:t>torch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D596235C-A0CC-46E3-9A05-44D23A2B01ED}"/>
              </a:ext>
            </a:extLst>
          </p:cNvPr>
          <p:cNvSpPr txBox="1"/>
          <p:nvPr/>
        </p:nvSpPr>
        <p:spPr>
          <a:xfrm>
            <a:off x="8962549" y="927100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sunscreen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33A98AC-E543-45BC-AC24-B4D0F782771F}"/>
              </a:ext>
            </a:extLst>
          </p:cNvPr>
          <p:cNvSpPr txBox="1"/>
          <p:nvPr/>
        </p:nvSpPr>
        <p:spPr>
          <a:xfrm>
            <a:off x="9035094" y="5825999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66FF"/>
                </a:solidFill>
              </a:rPr>
              <a:t>a </a:t>
            </a:r>
            <a:r>
              <a:rPr lang="hr-HR" sz="2400" i="1" dirty="0" err="1">
                <a:solidFill>
                  <a:srgbClr val="FF66FF"/>
                </a:solidFill>
              </a:rPr>
              <a:t>tent</a:t>
            </a:r>
            <a:endParaRPr lang="hr-HR" i="1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2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7C823FA-F889-40E1-8FAB-327491AFB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454" y="0"/>
            <a:ext cx="9923546" cy="603822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60FFA9F-87F0-4C90-AA67-DC35F4391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3789"/>
            <a:ext cx="8361627" cy="32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6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C5A9BD3-A9EC-4B75-8BA8-D1A317834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411" y="147080"/>
            <a:ext cx="6011177" cy="84741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3BD9BE3-426E-49C0-86F8-266729CCF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85" y="967145"/>
            <a:ext cx="10088446" cy="96266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89AF4D4-C3EE-4368-9918-A00F1386F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84" y="2422358"/>
            <a:ext cx="3156026" cy="443564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D04214D-54B8-428C-AC0B-5BC1BC164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9631" y="79326"/>
            <a:ext cx="2025380" cy="324216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8341CDF-5D1E-4855-8D4A-FB21F5E1F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589" y="2230852"/>
            <a:ext cx="9440754" cy="4074695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CEEB9135-4162-440D-AF68-A0044E2391D8}"/>
              </a:ext>
            </a:extLst>
          </p:cNvPr>
          <p:cNvSpPr txBox="1"/>
          <p:nvPr/>
        </p:nvSpPr>
        <p:spPr>
          <a:xfrm>
            <a:off x="9432233" y="2915053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>
                <a:solidFill>
                  <a:srgbClr val="FF66FF"/>
                </a:solidFill>
              </a:rPr>
              <a:t>F</a:t>
            </a:r>
            <a:endParaRPr lang="hr-HR" b="1" dirty="0">
              <a:solidFill>
                <a:srgbClr val="FF66FF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38FD376-C504-4B7D-B274-49C03BFEB60C}"/>
              </a:ext>
            </a:extLst>
          </p:cNvPr>
          <p:cNvSpPr txBox="1"/>
          <p:nvPr/>
        </p:nvSpPr>
        <p:spPr>
          <a:xfrm>
            <a:off x="10126888" y="3560339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>
                <a:solidFill>
                  <a:srgbClr val="FF66FF"/>
                </a:solidFill>
              </a:rPr>
              <a:t> F</a:t>
            </a:r>
            <a:endParaRPr lang="hr-HR" b="1" dirty="0">
              <a:solidFill>
                <a:srgbClr val="FF66FF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EAE4DBC-65CA-4E05-92D0-ADBD61804715}"/>
              </a:ext>
            </a:extLst>
          </p:cNvPr>
          <p:cNvSpPr txBox="1"/>
          <p:nvPr/>
        </p:nvSpPr>
        <p:spPr>
          <a:xfrm>
            <a:off x="10399646" y="4315011"/>
            <a:ext cx="388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>
                <a:solidFill>
                  <a:srgbClr val="FF66FF"/>
                </a:solidFill>
              </a:rPr>
              <a:t>T</a:t>
            </a:r>
            <a:endParaRPr lang="hr-HR" b="1" dirty="0">
              <a:solidFill>
                <a:srgbClr val="FF66FF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5387AC52-C446-43B7-A45F-D6F655A0AAD4}"/>
              </a:ext>
            </a:extLst>
          </p:cNvPr>
          <p:cNvSpPr txBox="1"/>
          <p:nvPr/>
        </p:nvSpPr>
        <p:spPr>
          <a:xfrm>
            <a:off x="9076634" y="4918612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>
                <a:solidFill>
                  <a:srgbClr val="FF66FF"/>
                </a:solidFill>
              </a:rPr>
              <a:t> F</a:t>
            </a:r>
            <a:endParaRPr lang="hr-HR" b="1" dirty="0">
              <a:solidFill>
                <a:srgbClr val="FF66FF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46E126D9-FBF8-4D46-AC4E-39AFB09E4F44}"/>
              </a:ext>
            </a:extLst>
          </p:cNvPr>
          <p:cNvSpPr txBox="1"/>
          <p:nvPr/>
        </p:nvSpPr>
        <p:spPr>
          <a:xfrm>
            <a:off x="7205192" y="557111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>
                <a:solidFill>
                  <a:srgbClr val="FF66FF"/>
                </a:solidFill>
              </a:rPr>
              <a:t>T </a:t>
            </a:r>
            <a:endParaRPr lang="hr-HR" b="1" dirty="0">
              <a:solidFill>
                <a:srgbClr val="FF66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93DD53-1324-DBBB-BF19-AD0DC08DA338}"/>
              </a:ext>
            </a:extLst>
          </p:cNvPr>
          <p:cNvSpPr txBox="1"/>
          <p:nvPr/>
        </p:nvSpPr>
        <p:spPr>
          <a:xfrm>
            <a:off x="9039834" y="5937245"/>
            <a:ext cx="30853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  <a:hlinkClick r:id="rId7"/>
              </a:rPr>
              <a:t>https://www.e-sfera.hr/dodatni-digitalni-sadrzaji/75ad5470-956c-4c9b-903b-80af37579d44/</a:t>
            </a:r>
            <a:endParaRPr lang="hr-HR" sz="1400" dirty="0">
              <a:solidFill>
                <a:srgbClr val="0070C0"/>
              </a:solidFill>
            </a:endParaRPr>
          </a:p>
          <a:p>
            <a:endParaRPr lang="en-GB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0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D56ADC43-29F8-405E-B62A-94C3740C5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763" y="229733"/>
            <a:ext cx="3901439" cy="6398534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9230DE04-D7D5-415B-9317-E9C58419B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62" y="232392"/>
            <a:ext cx="6030167" cy="66684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CC18B4F-B1B9-4373-943E-CF2722167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1" y="1060704"/>
            <a:ext cx="5162394" cy="3897665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4FBA8DB6-E78F-48D5-B836-227485DD06B7}"/>
              </a:ext>
            </a:extLst>
          </p:cNvPr>
          <p:cNvSpPr txBox="1"/>
          <p:nvPr/>
        </p:nvSpPr>
        <p:spPr>
          <a:xfrm>
            <a:off x="3735912" y="412298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66FF"/>
                </a:solidFill>
              </a:rPr>
              <a:t>4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4FF96900-BE5E-476B-A9EC-1CE089FAFDAB}"/>
              </a:ext>
            </a:extLst>
          </p:cNvPr>
          <p:cNvSpPr txBox="1"/>
          <p:nvPr/>
        </p:nvSpPr>
        <p:spPr>
          <a:xfrm>
            <a:off x="3710704" y="355111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66FF"/>
                </a:solidFill>
              </a:rPr>
              <a:t>2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DDFD31F-C17F-49F7-A632-1826007CBA59}"/>
              </a:ext>
            </a:extLst>
          </p:cNvPr>
          <p:cNvSpPr txBox="1"/>
          <p:nvPr/>
        </p:nvSpPr>
        <p:spPr>
          <a:xfrm>
            <a:off x="3735912" y="290578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66FF"/>
                </a:solidFill>
              </a:rPr>
              <a:t>3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41D4E78C-C319-422F-A93D-59168E3B8769}"/>
              </a:ext>
            </a:extLst>
          </p:cNvPr>
          <p:cNvSpPr txBox="1"/>
          <p:nvPr/>
        </p:nvSpPr>
        <p:spPr>
          <a:xfrm>
            <a:off x="3717736" y="230590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66FF"/>
                </a:solidFill>
              </a:rPr>
              <a:t>5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AFD5427-26EE-471B-837E-E531D6FDC240}"/>
              </a:ext>
            </a:extLst>
          </p:cNvPr>
          <p:cNvSpPr txBox="1"/>
          <p:nvPr/>
        </p:nvSpPr>
        <p:spPr>
          <a:xfrm>
            <a:off x="3710704" y="168330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66FF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288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225F9B1-4EF1-410D-A650-4B98C529A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042" y="-244404"/>
            <a:ext cx="4431957" cy="298705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45D64F0-04BD-4DE4-B4B9-EFD7D9FFF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51338"/>
            <a:ext cx="3662766" cy="616915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50827C0-46EC-4028-8B33-7B411E768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237" y="1988106"/>
            <a:ext cx="9349946" cy="5038442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514EC96A-080D-48E0-A058-7BE50E50F757}"/>
              </a:ext>
            </a:extLst>
          </p:cNvPr>
          <p:cNvSpPr txBox="1"/>
          <p:nvPr/>
        </p:nvSpPr>
        <p:spPr>
          <a:xfrm>
            <a:off x="7703391" y="263344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66FF"/>
                </a:solidFill>
              </a:rPr>
              <a:t>3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20BE6044-F4A7-4A7D-9532-A8B623B2287E}"/>
              </a:ext>
            </a:extLst>
          </p:cNvPr>
          <p:cNvSpPr txBox="1"/>
          <p:nvPr/>
        </p:nvSpPr>
        <p:spPr>
          <a:xfrm>
            <a:off x="7790904" y="59830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66FF"/>
                </a:solidFill>
              </a:rPr>
              <a:t>6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A0837872-3166-4EAC-8244-BA2699580F48}"/>
              </a:ext>
            </a:extLst>
          </p:cNvPr>
          <p:cNvSpPr txBox="1"/>
          <p:nvPr/>
        </p:nvSpPr>
        <p:spPr>
          <a:xfrm>
            <a:off x="7746042" y="530744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66FF"/>
                </a:solidFill>
              </a:rPr>
              <a:t>2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353BA3C1-8A42-412F-948C-2F979BF8E82B}"/>
              </a:ext>
            </a:extLst>
          </p:cNvPr>
          <p:cNvSpPr txBox="1"/>
          <p:nvPr/>
        </p:nvSpPr>
        <p:spPr>
          <a:xfrm>
            <a:off x="7763230" y="3964299"/>
            <a:ext cx="3674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66FF"/>
                </a:solidFill>
              </a:rPr>
              <a:t>4</a:t>
            </a:r>
          </a:p>
          <a:p>
            <a:endParaRPr lang="hr-HR" sz="2800" dirty="0">
              <a:solidFill>
                <a:srgbClr val="FF66FF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570500FA-BEFB-419B-BCDB-089CF030859E}"/>
              </a:ext>
            </a:extLst>
          </p:cNvPr>
          <p:cNvSpPr txBox="1"/>
          <p:nvPr/>
        </p:nvSpPr>
        <p:spPr>
          <a:xfrm>
            <a:off x="7763149" y="3309062"/>
            <a:ext cx="36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FF66FF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5718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25B6B34-1E67-48F5-A07A-CB46E762B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65" y="1771418"/>
            <a:ext cx="11603069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25B6B34-1E67-48F5-A07A-CB46E762B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65" y="1771418"/>
            <a:ext cx="11603069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4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3022</TotalTime>
  <Words>251</Words>
  <Application>Microsoft Office PowerPoint</Application>
  <PresentationFormat>Widescreen</PresentationFormat>
  <Paragraphs>149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sustava Office</vt:lpstr>
      <vt:lpstr>  Unit 2: Lesson 6   A field trip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Sanja Ivoš</cp:lastModifiedBy>
  <cp:revision>350</cp:revision>
  <dcterms:created xsi:type="dcterms:W3CDTF">2021-09-01T06:25:32Z</dcterms:created>
  <dcterms:modified xsi:type="dcterms:W3CDTF">2022-10-19T11:17:46Z</dcterms:modified>
</cp:coreProperties>
</file>